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49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6934" y="0"/>
            <a:ext cx="12231160" cy="6856214"/>
            <a:chOff x="-16934" y="0"/>
            <a:chExt cx="12231160" cy="6856214"/>
          </a:xfrm>
        </p:grpSpPr>
        <p:pic>
          <p:nvPicPr>
            <p:cNvPr id="16" name="Picture 15" descr="HD-PanelTitle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8332" y="1540931"/>
              <a:ext cx="7543802" cy="3835401"/>
            </a:xfrm>
            <a:prstGeom prst="rect">
              <a:avLst/>
            </a:prstGeom>
            <a:noFill/>
            <a:ln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7" name="Picture 16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6934" y="3147609"/>
              <a:ext cx="2478024" cy="612648"/>
            </a:xfrm>
            <a:prstGeom prst="rect">
              <a:avLst/>
            </a:prstGeom>
          </p:spPr>
        </p:pic>
        <p:pic>
          <p:nvPicPr>
            <p:cNvPr id="20" name="Picture 19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736202" y="3147609"/>
              <a:ext cx="2478024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37276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14060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37341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57984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1451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761192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238010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672439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5028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53935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2877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210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2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46510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030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478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44656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0098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8" name="Picture 7" descr="H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755B9A7-F966-45A1-9195-E6CF445D702E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BEF921-E6EB-4CFA-969C-010BCFD0C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51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RU" dirty="0"/>
            </a:br>
            <a:r>
              <a:rPr lang="ru-RU" sz="4400" dirty="0"/>
              <a:t>ГБПОУ РД УОР «Триумф»</a:t>
            </a:r>
            <a:br>
              <a:rPr lang="ru-RU" sz="4400" dirty="0"/>
            </a:br>
            <a:br>
              <a:rPr lang="ru-RU" dirty="0"/>
            </a:br>
            <a:r>
              <a:rPr lang="ru-RU" sz="3200" b="1" dirty="0">
                <a:solidFill>
                  <a:srgbClr val="C00000"/>
                </a:solidFill>
              </a:rPr>
              <a:t>Портфолио</a:t>
            </a:r>
            <a:br>
              <a:rPr lang="ru-RU" sz="3200" dirty="0"/>
            </a:br>
            <a:r>
              <a:rPr lang="ru-RU" sz="3200" dirty="0"/>
              <a:t> студента группы 2.3</a:t>
            </a:r>
            <a:br>
              <a:rPr lang="ru-RU" sz="3200" dirty="0"/>
            </a:br>
            <a:r>
              <a:rPr lang="ru-RU" sz="3200" dirty="0" err="1"/>
              <a:t>Галмакаева</a:t>
            </a:r>
            <a:r>
              <a:rPr lang="ru-RU" sz="3200" dirty="0"/>
              <a:t> </a:t>
            </a:r>
            <a:r>
              <a:rPr lang="ru-RU" sz="3200" dirty="0" err="1"/>
              <a:t>Берсана</a:t>
            </a:r>
            <a:r>
              <a:rPr lang="ru-RU" sz="3200" dirty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Спорт</a:t>
            </a:r>
            <a:r>
              <a:rPr lang="ru-RU" dirty="0"/>
              <a:t> – </a:t>
            </a:r>
            <a:r>
              <a:rPr lang="ru-RU" b="1" dirty="0"/>
              <a:t>это</a:t>
            </a:r>
            <a:r>
              <a:rPr lang="ru-RU" dirty="0"/>
              <a:t> борьба с самим собой. </a:t>
            </a:r>
            <a:r>
              <a:rPr lang="ru-RU" b="1" dirty="0"/>
              <a:t>Это</a:t>
            </a:r>
            <a:r>
              <a:rPr lang="ru-RU" dirty="0"/>
              <a:t> активность, в которой сегодня нужно быть сильнее, выше и быстрее, чем вчера, показывать лучшие результаты...  </a:t>
            </a:r>
          </a:p>
        </p:txBody>
      </p:sp>
    </p:spTree>
    <p:extLst>
      <p:ext uri="{BB962C8B-B14F-4D97-AF65-F5344CB8AC3E}">
        <p14:creationId xmlns:p14="http://schemas.microsoft.com/office/powerpoint/2010/main" val="398319909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8063" y="474345"/>
            <a:ext cx="106830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Человек, занимающийся борьбой, как правило преследует множество целей.</a:t>
            </a:r>
          </a:p>
          <a:p>
            <a:pPr fontAlgn="base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Цель — спортивные достижения, победы в Олимпиаде мы опустим, ибо это удел именно тех спортсменов, для которых борьба — это основное занятие.</a:t>
            </a:r>
          </a:p>
          <a:p>
            <a:pPr fontAlgn="base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Борьба же для тех, кто посвящает себя спорту в меньшей степени, полезна во многих смыслах: и сточки зрения улучшения фигуры, и с точки зрения укрепления и оздоровления организма.</a:t>
            </a:r>
          </a:p>
          <a:p>
            <a:pPr fontAlgn="base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Борьба — это отличный способ похудеть, поддерживать себя в форме и иметь рельефную фигуру. Борьба представляет собой аэробно-анаэробную нагрузку. То есть, с одной стороны, тренируется выносливость, работа лёгких и сердца, и, как следствие, лишние килограммы сбрасываются, а с другой стороны нагрузка на мышцы существенно их укрепляет и улучшает рельеф.</a:t>
            </a:r>
          </a:p>
          <a:p>
            <a:pPr fontAlgn="base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отличии от простых 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тяганий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железок» в спортзале, борьба дает арсенал приемов, которые могут пригодится любому мужчине, да, впрочем, и женщине, чтобы суметь постоять за себя на улице.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3922" y="4146487"/>
            <a:ext cx="2356505" cy="214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6140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120" y="1385977"/>
            <a:ext cx="7315200" cy="257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60366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моим тренерам!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575" y="2610364"/>
            <a:ext cx="4718050" cy="321048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609" y="2560638"/>
            <a:ext cx="2724282" cy="3309937"/>
          </a:xfrm>
        </p:spPr>
      </p:pic>
    </p:spTree>
    <p:extLst>
      <p:ext uri="{BB962C8B-B14F-4D97-AF65-F5344CB8AC3E}">
        <p14:creationId xmlns:p14="http://schemas.microsoft.com/office/powerpoint/2010/main" val="322413484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Еще на один шаг ближе к МЕЧТЕ!!!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755" y="2560638"/>
            <a:ext cx="3977689" cy="330993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750" y="2560638"/>
            <a:ext cx="2586000" cy="3309937"/>
          </a:xfrm>
        </p:spPr>
      </p:pic>
    </p:spTree>
    <p:extLst>
      <p:ext uri="{BB962C8B-B14F-4D97-AF65-F5344CB8AC3E}">
        <p14:creationId xmlns:p14="http://schemas.microsoft.com/office/powerpoint/2010/main" val="128228878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 </a:t>
            </a:r>
            <a:r>
              <a:rPr lang="ru-RU" dirty="0" err="1"/>
              <a:t>шаа</a:t>
            </a:r>
            <a:r>
              <a:rPr lang="ru-RU" dirty="0"/>
              <a:t> </a:t>
            </a:r>
            <a:r>
              <a:rPr lang="ru-RU" dirty="0" err="1"/>
              <a:t>Аллагь</a:t>
            </a:r>
            <a:r>
              <a:rPr lang="ru-RU" dirty="0"/>
              <a:t>, я не сдамся!</a:t>
            </a:r>
            <a:br>
              <a:rPr lang="ru-RU" dirty="0"/>
            </a:br>
            <a:r>
              <a:rPr lang="ru-RU" dirty="0" err="1"/>
              <a:t>Берсан</a:t>
            </a:r>
            <a:r>
              <a:rPr lang="ru-RU" dirty="0"/>
              <a:t>! Вперед, к МЕЧТЕ!!!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7" y="2557463"/>
            <a:ext cx="4875866" cy="3317875"/>
          </a:xfrm>
        </p:spPr>
      </p:pic>
    </p:spTree>
    <p:extLst>
      <p:ext uri="{BB962C8B-B14F-4D97-AF65-F5344CB8AC3E}">
        <p14:creationId xmlns:p14="http://schemas.microsoft.com/office/powerpoint/2010/main" val="3246222545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TM02900743[[fn=Натуральные материалы]]</Template>
  <TotalTime>18</TotalTime>
  <Words>242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Garamond</vt:lpstr>
      <vt:lpstr>Натуральные материалы</vt:lpstr>
      <vt:lpstr> ГБПОУ РД УОР «Триумф»  Портфолио  студента группы 2.3 Галмакаева Берсана  </vt:lpstr>
      <vt:lpstr>Презентация PowerPoint</vt:lpstr>
      <vt:lpstr>Презентация PowerPoint</vt:lpstr>
      <vt:lpstr>Спасибо моим тренерам!</vt:lpstr>
      <vt:lpstr>Еще на один шаг ближе к МЕЧТЕ!!!</vt:lpstr>
      <vt:lpstr>Ин шаа Аллагь, я не сдамся! Берсан! Вперед, к МЕЧТЕ!!!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ГБПОУ РД УОР «Триумф»  Портфолио  студента группы 2.3 Галмакаева Берслана</dc:title>
  <dc:creator>Admin05</dc:creator>
  <cp:lastModifiedBy>user</cp:lastModifiedBy>
  <cp:revision>2</cp:revision>
  <dcterms:created xsi:type="dcterms:W3CDTF">2023-02-10T05:03:08Z</dcterms:created>
  <dcterms:modified xsi:type="dcterms:W3CDTF">2023-02-10T06:05:49Z</dcterms:modified>
</cp:coreProperties>
</file>